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57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52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5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0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1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1492-48DC-4C83-9108-D6182F7AAF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10E130-B82B-4800-B0C2-A6DC0E40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uppet.wikia.com/wiki/Jim_Henson:_The_Biograph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CAcQjRxqFQoTCL6Pn7Oo6MgCFYXZPgod1J8LfA&amp;url=http%3A%2F%2Fwww.ucpress.edu%2Fbook.php%3Fisbn%3D9780520272255&amp;bvm=bv.106130839,d.cWw&amp;psig=AFQjCNGIWNk_3kAN1ihCDXSHk1lLOVx2iQ&amp;ust=144622983272486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CAcQjRxqFQoTCL2448ap6MgCFcwcPgod4sgG6Q&amp;url=http%3A%2F%2Fwww.fastcompany.com%2F3047041%2Fmy-creative-life%2Fanalog-confessions-of-youtube-star-ijustine&amp;bvm=bv.106130839,d.cWw&amp;psig=AFQjCNE3OVgb7Xr2sIuLKxATwRwoF6FHzw&amp;ust=14462301858793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slifelikeas.wordpress.com/2013/12/21/book-review-diary-of-a-young-girl-by-anne-fra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Narrative Nonfiction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48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51" y="104860"/>
            <a:ext cx="10515600" cy="1325563"/>
          </a:xfrm>
        </p:spPr>
        <p:txBody>
          <a:bodyPr/>
          <a:lstStyle/>
          <a:p>
            <a:r>
              <a:rPr lang="en-US" dirty="0" smtClean="0"/>
              <a:t>What is narrative nonfiction?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638" y="3492843"/>
            <a:ext cx="8907162" cy="2684120"/>
          </a:xfrm>
        </p:spPr>
        <p:txBody>
          <a:bodyPr/>
          <a:lstStyle/>
          <a:p>
            <a:r>
              <a:rPr lang="en-US" sz="3200" dirty="0" smtClean="0"/>
              <a:t>a genre of writing that uses literary techniques to create factually accurate </a:t>
            </a:r>
            <a:r>
              <a:rPr lang="en-US" sz="3200" b="1" dirty="0" smtClean="0"/>
              <a:t>narratives</a:t>
            </a:r>
            <a:r>
              <a:rPr lang="en-US" sz="3200" dirty="0" smtClean="0"/>
              <a:t>, or a story.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5" y="1117385"/>
            <a:ext cx="28575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Narrative Nonfiction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Biography</a:t>
            </a:r>
          </a:p>
          <a:p>
            <a:r>
              <a:rPr lang="en-US" sz="3200" dirty="0" smtClean="0"/>
              <a:t>Autobiography</a:t>
            </a:r>
          </a:p>
          <a:p>
            <a:r>
              <a:rPr lang="en-US" sz="3200" dirty="0" smtClean="0"/>
              <a:t>Memoir</a:t>
            </a:r>
          </a:p>
          <a:p>
            <a:r>
              <a:rPr lang="en-US" sz="3200" dirty="0" smtClean="0"/>
              <a:t>Diary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78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27" y="1343643"/>
            <a:ext cx="8108092" cy="330249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 account of someone's life </a:t>
            </a:r>
          </a:p>
          <a:p>
            <a:r>
              <a:rPr lang="en-US" sz="2400" b="1" dirty="0" smtClean="0"/>
              <a:t>written by someone else</a:t>
            </a:r>
          </a:p>
          <a:p>
            <a:r>
              <a:rPr lang="en-US" sz="2400" b="1" dirty="0" smtClean="0"/>
              <a:t>written in the third person </a:t>
            </a:r>
          </a:p>
          <a:p>
            <a:r>
              <a:rPr lang="en-US" sz="2400" b="1" dirty="0"/>
              <a:t>w</a:t>
            </a:r>
            <a:r>
              <a:rPr lang="en-US" sz="2400" b="1" dirty="0" smtClean="0"/>
              <a:t>ritten in the chronological text structure (time order) </a:t>
            </a:r>
          </a:p>
          <a:p>
            <a:r>
              <a:rPr lang="en-US" sz="2400" b="1" dirty="0" smtClean="0"/>
              <a:t>usually contains information up to the most </a:t>
            </a:r>
          </a:p>
          <a:p>
            <a:pPr marL="0" indent="0">
              <a:buNone/>
            </a:pPr>
            <a:r>
              <a:rPr lang="en-US" sz="2400" b="1" dirty="0" smtClean="0"/>
              <a:t>recent point of the subject’s life (or up to death)  </a:t>
            </a:r>
            <a:endParaRPr lang="en-US" sz="2400" b="1" dirty="0"/>
          </a:p>
        </p:txBody>
      </p:sp>
      <p:pic>
        <p:nvPicPr>
          <p:cNvPr id="1026" name="Picture 2" descr="http://img1.wikia.nocookie.net/__cb20130614221643/muppet/images/4/47/JimHenson-Biography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35" y="542508"/>
            <a:ext cx="3237470" cy="49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6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46" y="1392195"/>
            <a:ext cx="7539681" cy="29559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an account of someone’s life</a:t>
            </a:r>
          </a:p>
          <a:p>
            <a:r>
              <a:rPr lang="en-US" sz="2400" b="1" dirty="0" smtClean="0"/>
              <a:t>written by the person the narrative is about</a:t>
            </a:r>
          </a:p>
          <a:p>
            <a:r>
              <a:rPr lang="en-US" sz="2400" b="1" dirty="0" smtClean="0"/>
              <a:t>written in the first person </a:t>
            </a:r>
          </a:p>
          <a:p>
            <a:r>
              <a:rPr lang="en-US" sz="2400" b="1" dirty="0" smtClean="0"/>
              <a:t>follows the chronological text structure </a:t>
            </a:r>
          </a:p>
          <a:p>
            <a:r>
              <a:rPr lang="en-US" sz="2400" b="1" dirty="0" smtClean="0"/>
              <a:t>contains information up to the most recent point of the author’s life</a:t>
            </a:r>
          </a:p>
        </p:txBody>
      </p:sp>
      <p:pic>
        <p:nvPicPr>
          <p:cNvPr id="2050" name="Picture 2" descr="http://www.ucpress.edu/img/covers/isbn13/97805202722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1" y="365125"/>
            <a:ext cx="3679568" cy="55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03" y="1199550"/>
            <a:ext cx="6402859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a collection of memories about moments or events that took place in the subject's life.</a:t>
            </a:r>
          </a:p>
          <a:p>
            <a:r>
              <a:rPr lang="en-US" sz="2400" b="1" dirty="0" smtClean="0"/>
              <a:t>written from the author’s memory</a:t>
            </a:r>
          </a:p>
          <a:p>
            <a:r>
              <a:rPr lang="en-US" sz="2400" b="1" dirty="0" smtClean="0"/>
              <a:t>written in the first person</a:t>
            </a:r>
            <a:endParaRPr lang="en-US" sz="2400" b="1" dirty="0"/>
          </a:p>
          <a:p>
            <a:r>
              <a:rPr lang="en-US" sz="2400" b="1" dirty="0" smtClean="0"/>
              <a:t>not always in chronological order</a:t>
            </a:r>
          </a:p>
          <a:p>
            <a:r>
              <a:rPr lang="en-US" sz="2400" b="1" dirty="0" smtClean="0"/>
              <a:t>usually focuses on a specific topic (childhood, job experience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 </a:t>
            </a:r>
          </a:p>
          <a:p>
            <a:r>
              <a:rPr lang="en-US" sz="2400" b="1" dirty="0" smtClean="0"/>
              <a:t>doesn’t necessarily contain the most recent information/memories </a:t>
            </a:r>
            <a:endParaRPr lang="en-US" sz="2400" b="1" dirty="0"/>
          </a:p>
        </p:txBody>
      </p:sp>
      <p:pic>
        <p:nvPicPr>
          <p:cNvPr id="3074" name="Picture 2" descr="http://c.fastcompany.net/multisite_files/fastcompany/imagecache/inline-small/inline/2015/06/3047041-inline-i-1-confessions-of-a-youtube-st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0" y="365125"/>
            <a:ext cx="3730243" cy="56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6514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 book in which one keeps a daily record of events and experiences.</a:t>
            </a:r>
          </a:p>
          <a:p>
            <a:r>
              <a:rPr lang="en-US" sz="2400" b="1" dirty="0" smtClean="0"/>
              <a:t>written in chronological order</a:t>
            </a:r>
          </a:p>
          <a:p>
            <a:r>
              <a:rPr lang="en-US" sz="2400" b="1" dirty="0"/>
              <a:t>w</a:t>
            </a:r>
            <a:r>
              <a:rPr lang="en-US" sz="2400" b="1" dirty="0" smtClean="0"/>
              <a:t>ritten in the first person</a:t>
            </a:r>
          </a:p>
          <a:p>
            <a:r>
              <a:rPr lang="en-US" sz="2400" b="1" dirty="0" smtClean="0"/>
              <a:t>written as the events occur</a:t>
            </a:r>
          </a:p>
          <a:p>
            <a:r>
              <a:rPr lang="en-US" sz="2400" b="1" dirty="0" smtClean="0"/>
              <a:t>information depends on how long author maintained diary  </a:t>
            </a:r>
          </a:p>
          <a:p>
            <a:r>
              <a:rPr lang="en-US" sz="2400" b="1" dirty="0" smtClean="0"/>
              <a:t>Diaries can be published whole or in parts </a:t>
            </a:r>
            <a:endParaRPr lang="en-US" sz="2400" b="1" dirty="0"/>
          </a:p>
        </p:txBody>
      </p:sp>
      <p:pic>
        <p:nvPicPr>
          <p:cNvPr id="4100" name="Picture 4" descr="http://aslifelikeas.files.wordpress.com/2013/12/annefr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14" y="488692"/>
            <a:ext cx="37909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104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211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Narrative Nonfiction </vt:lpstr>
      <vt:lpstr>What is narrative nonfiction? </vt:lpstr>
      <vt:lpstr>Types of Narrative Nonfiction</vt:lpstr>
      <vt:lpstr>Biography </vt:lpstr>
      <vt:lpstr>Autobiography  </vt:lpstr>
      <vt:lpstr>Memoir </vt:lpstr>
      <vt:lpstr>Diary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Nonfiction</dc:title>
  <dc:creator>Carrie Nunez</dc:creator>
  <cp:lastModifiedBy>Carrie Nunez</cp:lastModifiedBy>
  <cp:revision>10</cp:revision>
  <dcterms:created xsi:type="dcterms:W3CDTF">2015-10-29T18:25:52Z</dcterms:created>
  <dcterms:modified xsi:type="dcterms:W3CDTF">2015-10-29T19:06:03Z</dcterms:modified>
</cp:coreProperties>
</file>